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sldIdLst>
    <p:sldId id="261" r:id="rId5"/>
    <p:sldId id="257" r:id="rId6"/>
    <p:sldId id="262" r:id="rId7"/>
    <p:sldId id="263" r:id="rId8"/>
    <p:sldId id="264" r:id="rId9"/>
    <p:sldId id="265" r:id="rId10"/>
    <p:sldId id="266" r:id="rId11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9C56178-DD3F-4F56-9B83-2425E56FF0FB}" v="551" dt="2023-11-05T18:06:17.538"/>
    <p1510:client id="{684664FE-FFF5-4B4B-AF93-C6BBC025FFC5}" v="143" vWet="145" dt="2023-11-05T18:01:59.137"/>
    <p1510:client id="{D31C7E3C-D524-C245-864E-9EBE9276611D}" v="19" vWet="21" dt="2023-11-04T19:01:14.31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>
        <p:guide orient="horz" pos="2160"/>
        <p:guide pos="2880"/>
      </p:guideLst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17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microsoft.com/office/2016/11/relationships/changesInfo" Target="changesInfos/changesInfo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ia Pezzano" userId="S::10730286@polimi.it::2bd329d1-5863-4ef9-8082-8421fceb836f" providerId="AD" clId="Web-{9603891F-EF58-9858-EEA6-C35AAB103E86}"/>
    <pc:docChg chg="modMainMaster">
      <pc:chgData name="Mattia Pezzano" userId="S::10730286@polimi.it::2bd329d1-5863-4ef9-8082-8421fceb836f" providerId="AD" clId="Web-{9603891F-EF58-9858-EEA6-C35AAB103E86}" dt="2023-11-02T11:13:50.181" v="0"/>
      <pc:docMkLst>
        <pc:docMk/>
      </pc:docMkLst>
      <pc:sldMasterChg chg="modSldLayout">
        <pc:chgData name="Mattia Pezzano" userId="S::10730286@polimi.it::2bd329d1-5863-4ef9-8082-8421fceb836f" providerId="AD" clId="Web-{9603891F-EF58-9858-EEA6-C35AAB103E86}" dt="2023-11-02T11:13:50.181" v="0"/>
        <pc:sldMasterMkLst>
          <pc:docMk/>
          <pc:sldMasterMk cId="1119611595" sldId="2147483648"/>
        </pc:sldMasterMkLst>
        <pc:sldLayoutChg chg="modSp">
          <pc:chgData name="Mattia Pezzano" userId="S::10730286@polimi.it::2bd329d1-5863-4ef9-8082-8421fceb836f" providerId="AD" clId="Web-{9603891F-EF58-9858-EEA6-C35AAB103E86}" dt="2023-11-02T11:13:50.181" v="0"/>
          <pc:sldLayoutMkLst>
            <pc:docMk/>
            <pc:sldMasterMk cId="1119611595" sldId="2147483648"/>
            <pc:sldLayoutMk cId="1258886870" sldId="2147483650"/>
          </pc:sldLayoutMkLst>
          <pc:spChg chg="mod">
            <ac:chgData name="Mattia Pezzano" userId="S::10730286@polimi.it::2bd329d1-5863-4ef9-8082-8421fceb836f" providerId="AD" clId="Web-{9603891F-EF58-9858-EEA6-C35AAB103E86}" dt="2023-11-02T11:13:50.181" v="0"/>
            <ac:spMkLst>
              <pc:docMk/>
              <pc:sldMasterMk cId="1119611595" sldId="2147483648"/>
              <pc:sldLayoutMk cId="1258886870" sldId="2147483650"/>
              <ac:spMk id="130" creationId="{00000000-0000-0000-0000-000000000000}"/>
            </ac:spMkLst>
          </pc:spChg>
        </pc:sldLayoutChg>
      </pc:sldMasterChg>
    </pc:docChg>
  </pc:docChgLst>
  <pc:docChgLst>
    <pc:chgData name="Mattia Pezzano" userId="2bd329d1-5863-4ef9-8082-8421fceb836f" providerId="ADAL" clId="{D31C7E3C-D524-C245-864E-9EBE9276611D}"/>
    <pc:docChg chg="undo custSel modSld">
      <pc:chgData name="Mattia Pezzano" userId="2bd329d1-5863-4ef9-8082-8421fceb836f" providerId="ADAL" clId="{D31C7E3C-D524-C245-864E-9EBE9276611D}" dt="2023-11-04T13:50:40.998" v="356" actId="1037"/>
      <pc:docMkLst>
        <pc:docMk/>
      </pc:docMkLst>
      <pc:sldChg chg="addSp modSp mod modAnim">
        <pc:chgData name="Mattia Pezzano" userId="2bd329d1-5863-4ef9-8082-8421fceb836f" providerId="ADAL" clId="{D31C7E3C-D524-C245-864E-9EBE9276611D}" dt="2023-11-04T13:49:13.533" v="346" actId="1036"/>
        <pc:sldMkLst>
          <pc:docMk/>
          <pc:sldMk cId="2147405867" sldId="264"/>
        </pc:sldMkLst>
        <pc:spChg chg="mod">
          <ac:chgData name="Mattia Pezzano" userId="2bd329d1-5863-4ef9-8082-8421fceb836f" providerId="ADAL" clId="{D31C7E3C-D524-C245-864E-9EBE9276611D}" dt="2023-11-04T13:48:05.517" v="165" actId="1076"/>
          <ac:spMkLst>
            <pc:docMk/>
            <pc:sldMk cId="2147405867" sldId="264"/>
            <ac:spMk id="3" creationId="{00000000-0000-0000-0000-000000000000}"/>
          </ac:spMkLst>
        </pc:spChg>
        <pc:spChg chg="add mod">
          <ac:chgData name="Mattia Pezzano" userId="2bd329d1-5863-4ef9-8082-8421fceb836f" providerId="ADAL" clId="{D31C7E3C-D524-C245-864E-9EBE9276611D}" dt="2023-11-04T13:48:50.936" v="261" actId="1036"/>
          <ac:spMkLst>
            <pc:docMk/>
            <pc:sldMk cId="2147405867" sldId="264"/>
            <ac:spMk id="4" creationId="{D4587AA1-1BC2-5563-CB8F-E06045009993}"/>
          </ac:spMkLst>
        </pc:spChg>
        <pc:spChg chg="add mod">
          <ac:chgData name="Mattia Pezzano" userId="2bd329d1-5863-4ef9-8082-8421fceb836f" providerId="ADAL" clId="{D31C7E3C-D524-C245-864E-9EBE9276611D}" dt="2023-11-04T13:49:13.533" v="346" actId="1036"/>
          <ac:spMkLst>
            <pc:docMk/>
            <pc:sldMk cId="2147405867" sldId="264"/>
            <ac:spMk id="5" creationId="{9EB944CB-417C-1475-4A5C-08848AB353FE}"/>
          </ac:spMkLst>
        </pc:spChg>
        <pc:picChg chg="mod">
          <ac:chgData name="Mattia Pezzano" userId="2bd329d1-5863-4ef9-8082-8421fceb836f" providerId="ADAL" clId="{D31C7E3C-D524-C245-864E-9EBE9276611D}" dt="2023-11-04T13:29:34.246" v="83" actId="1076"/>
          <ac:picMkLst>
            <pc:docMk/>
            <pc:sldMk cId="2147405867" sldId="264"/>
            <ac:picMk id="7" creationId="{77659DBD-CE2E-4DE8-FE0A-A3BA1B6653F6}"/>
          </ac:picMkLst>
        </pc:picChg>
      </pc:sldChg>
      <pc:sldChg chg="modSp mod">
        <pc:chgData name="Mattia Pezzano" userId="2bd329d1-5863-4ef9-8082-8421fceb836f" providerId="ADAL" clId="{D31C7E3C-D524-C245-864E-9EBE9276611D}" dt="2023-11-04T13:50:40.998" v="356" actId="1037"/>
        <pc:sldMkLst>
          <pc:docMk/>
          <pc:sldMk cId="323670718" sldId="265"/>
        </pc:sldMkLst>
        <pc:spChg chg="mod">
          <ac:chgData name="Mattia Pezzano" userId="2bd329d1-5863-4ef9-8082-8421fceb836f" providerId="ADAL" clId="{D31C7E3C-D524-C245-864E-9EBE9276611D}" dt="2023-11-04T13:50:40.998" v="356" actId="1037"/>
          <ac:spMkLst>
            <pc:docMk/>
            <pc:sldMk cId="323670718" sldId="265"/>
            <ac:spMk id="3" creationId="{00000000-0000-0000-0000-000000000000}"/>
          </ac:spMkLst>
        </pc:spChg>
        <pc:picChg chg="mod">
          <ac:chgData name="Mattia Pezzano" userId="2bd329d1-5863-4ef9-8082-8421fceb836f" providerId="ADAL" clId="{D31C7E3C-D524-C245-864E-9EBE9276611D}" dt="2023-11-04T10:19:42.656" v="1" actId="14100"/>
          <ac:picMkLst>
            <pc:docMk/>
            <pc:sldMk cId="323670718" sldId="265"/>
            <ac:picMk id="5" creationId="{0711336E-0A64-A7E6-621B-04882309607A}"/>
          </ac:picMkLst>
        </pc:picChg>
      </pc:sldChg>
      <pc:sldChg chg="addSp delSp modSp mod">
        <pc:chgData name="Mattia Pezzano" userId="2bd329d1-5863-4ef9-8082-8421fceb836f" providerId="ADAL" clId="{D31C7E3C-D524-C245-864E-9EBE9276611D}" dt="2023-11-04T13:50:20.538" v="347" actId="1076"/>
        <pc:sldMkLst>
          <pc:docMk/>
          <pc:sldMk cId="587819361" sldId="266"/>
        </pc:sldMkLst>
        <pc:spChg chg="mod">
          <ac:chgData name="Mattia Pezzano" userId="2bd329d1-5863-4ef9-8082-8421fceb836f" providerId="ADAL" clId="{D31C7E3C-D524-C245-864E-9EBE9276611D}" dt="2023-11-04T13:50:20.538" v="347" actId="1076"/>
          <ac:spMkLst>
            <pc:docMk/>
            <pc:sldMk cId="587819361" sldId="266"/>
            <ac:spMk id="3" creationId="{00000000-0000-0000-0000-000000000000}"/>
          </ac:spMkLst>
        </pc:spChg>
        <pc:picChg chg="add del mod">
          <ac:chgData name="Mattia Pezzano" userId="2bd329d1-5863-4ef9-8082-8421fceb836f" providerId="ADAL" clId="{D31C7E3C-D524-C245-864E-9EBE9276611D}" dt="2023-11-04T13:43:14.876" v="153" actId="478"/>
          <ac:picMkLst>
            <pc:docMk/>
            <pc:sldMk cId="587819361" sldId="266"/>
            <ac:picMk id="4" creationId="{51C6510E-24CC-36A8-D97C-4B5670A4FBD6}"/>
          </ac:picMkLst>
        </pc:picChg>
        <pc:picChg chg="add del mod">
          <ac:chgData name="Mattia Pezzano" userId="2bd329d1-5863-4ef9-8082-8421fceb836f" providerId="ADAL" clId="{D31C7E3C-D524-C245-864E-9EBE9276611D}" dt="2023-11-04T10:34:54.178" v="7"/>
          <ac:picMkLst>
            <pc:docMk/>
            <pc:sldMk cId="587819361" sldId="266"/>
            <ac:picMk id="4" creationId="{C2BCBEA2-070C-67F5-6228-ACAD46CFB944}"/>
          </ac:picMkLst>
        </pc:picChg>
        <pc:picChg chg="mod">
          <ac:chgData name="Mattia Pezzano" userId="2bd329d1-5863-4ef9-8082-8421fceb836f" providerId="ADAL" clId="{D31C7E3C-D524-C245-864E-9EBE9276611D}" dt="2023-11-04T13:43:27.605" v="156" actId="1076"/>
          <ac:picMkLst>
            <pc:docMk/>
            <pc:sldMk cId="587819361" sldId="266"/>
            <ac:picMk id="5" creationId="{6815D41E-B677-DCDF-B04D-3E7E54FB978C}"/>
          </ac:picMkLst>
        </pc:picChg>
      </pc:sldChg>
    </pc:docChg>
  </pc:docChgLst>
  <pc:docChgLst>
    <pc:chgData name="Mattia Pezzano" userId="S::10730286@polimi.it::2bd329d1-5863-4ef9-8082-8421fceb836f" providerId="AD" clId="Web-{A1AEBBC3-884F-3BD6-9345-5FE789887BF3}"/>
    <pc:docChg chg="modSld">
      <pc:chgData name="Mattia Pezzano" userId="S::10730286@polimi.it::2bd329d1-5863-4ef9-8082-8421fceb836f" providerId="AD" clId="Web-{A1AEBBC3-884F-3BD6-9345-5FE789887BF3}" dt="2023-11-02T14:32:09.046" v="9" actId="20577"/>
      <pc:docMkLst>
        <pc:docMk/>
      </pc:docMkLst>
      <pc:sldChg chg="modSp">
        <pc:chgData name="Mattia Pezzano" userId="S::10730286@polimi.it::2bd329d1-5863-4ef9-8082-8421fceb836f" providerId="AD" clId="Web-{A1AEBBC3-884F-3BD6-9345-5FE789887BF3}" dt="2023-11-02T14:32:09.046" v="9" actId="20577"/>
        <pc:sldMkLst>
          <pc:docMk/>
          <pc:sldMk cId="3830061368" sldId="262"/>
        </pc:sldMkLst>
        <pc:spChg chg="mod">
          <ac:chgData name="Mattia Pezzano" userId="S::10730286@polimi.it::2bd329d1-5863-4ef9-8082-8421fceb836f" providerId="AD" clId="Web-{A1AEBBC3-884F-3BD6-9345-5FE789887BF3}" dt="2023-11-02T14:32:09.046" v="9" actId="20577"/>
          <ac:spMkLst>
            <pc:docMk/>
            <pc:sldMk cId="3830061368" sldId="262"/>
            <ac:spMk id="3" creationId="{00000000-0000-0000-0000-000000000000}"/>
          </ac:spMkLst>
        </pc:spChg>
      </pc:sldChg>
    </pc:docChg>
  </pc:docChgLst>
  <pc:docChgLst>
    <pc:chgData name="Maurizio Tirabassi" userId="a22798ee-0d08-48dd-8507-da550847d2ac" providerId="ADAL" clId="{59C56178-DD3F-4F56-9B83-2425E56FF0FB}"/>
    <pc:docChg chg="undo redo custSel modSld modMainMaster">
      <pc:chgData name="Maurizio Tirabassi" userId="a22798ee-0d08-48dd-8507-da550847d2ac" providerId="ADAL" clId="{59C56178-DD3F-4F56-9B83-2425E56FF0FB}" dt="2023-11-05T18:06:15.930" v="1772" actId="5793"/>
      <pc:docMkLst>
        <pc:docMk/>
      </pc:docMkLst>
      <pc:sldChg chg="addSp delSp modSp mod addAnim delAnim modAnim">
        <pc:chgData name="Maurizio Tirabassi" userId="a22798ee-0d08-48dd-8507-da550847d2ac" providerId="ADAL" clId="{59C56178-DD3F-4F56-9B83-2425E56FF0FB}" dt="2023-11-05T18:06:15.930" v="1772" actId="5793"/>
        <pc:sldMkLst>
          <pc:docMk/>
          <pc:sldMk cId="3383649683" sldId="257"/>
        </pc:sldMkLst>
        <pc:spChg chg="mod">
          <ac:chgData name="Maurizio Tirabassi" userId="a22798ee-0d08-48dd-8507-da550847d2ac" providerId="ADAL" clId="{59C56178-DD3F-4F56-9B83-2425E56FF0FB}" dt="2023-11-05T16:52:01.021" v="1571"/>
          <ac:spMkLst>
            <pc:docMk/>
            <pc:sldMk cId="3383649683" sldId="257"/>
            <ac:spMk id="3" creationId="{00000000-0000-0000-0000-000000000000}"/>
          </ac:spMkLst>
        </pc:spChg>
        <pc:spChg chg="add del">
          <ac:chgData name="Maurizio Tirabassi" userId="a22798ee-0d08-48dd-8507-da550847d2ac" providerId="ADAL" clId="{59C56178-DD3F-4F56-9B83-2425E56FF0FB}" dt="2023-11-05T15:58:12.631" v="1244" actId="22"/>
          <ac:spMkLst>
            <pc:docMk/>
            <pc:sldMk cId="3383649683" sldId="257"/>
            <ac:spMk id="5" creationId="{E148C75C-2F47-6C69-7388-83D98DD402B6}"/>
          </ac:spMkLst>
        </pc:spChg>
        <pc:spChg chg="add del mod">
          <ac:chgData name="Maurizio Tirabassi" userId="a22798ee-0d08-48dd-8507-da550847d2ac" providerId="ADAL" clId="{59C56178-DD3F-4F56-9B83-2425E56FF0FB}" dt="2023-11-05T16:00:32.176" v="1259" actId="478"/>
          <ac:spMkLst>
            <pc:docMk/>
            <pc:sldMk cId="3383649683" sldId="257"/>
            <ac:spMk id="6" creationId="{AC27180C-81F3-1DD5-E799-5373F3880F2D}"/>
          </ac:spMkLst>
        </pc:spChg>
        <pc:spChg chg="add del mod">
          <ac:chgData name="Maurizio Tirabassi" userId="a22798ee-0d08-48dd-8507-da550847d2ac" providerId="ADAL" clId="{59C56178-DD3F-4F56-9B83-2425E56FF0FB}" dt="2023-11-05T16:51:41.221" v="1569" actId="478"/>
          <ac:spMkLst>
            <pc:docMk/>
            <pc:sldMk cId="3383649683" sldId="257"/>
            <ac:spMk id="8" creationId="{1D10FB13-454B-51BD-8372-3B9185CC71D3}"/>
          </ac:spMkLst>
        </pc:spChg>
        <pc:spChg chg="add del mod">
          <ac:chgData name="Maurizio Tirabassi" userId="a22798ee-0d08-48dd-8507-da550847d2ac" providerId="ADAL" clId="{59C56178-DD3F-4F56-9B83-2425E56FF0FB}" dt="2023-11-05T16:51:21.637" v="1565" actId="478"/>
          <ac:spMkLst>
            <pc:docMk/>
            <pc:sldMk cId="3383649683" sldId="257"/>
            <ac:spMk id="9" creationId="{D2BF9032-C36A-4049-1A32-422C8BFE46DC}"/>
          </ac:spMkLst>
        </pc:spChg>
        <pc:spChg chg="add del mod">
          <ac:chgData name="Maurizio Tirabassi" userId="a22798ee-0d08-48dd-8507-da550847d2ac" providerId="ADAL" clId="{59C56178-DD3F-4F56-9B83-2425E56FF0FB}" dt="2023-11-05T16:51:01.968" v="1562" actId="478"/>
          <ac:spMkLst>
            <pc:docMk/>
            <pc:sldMk cId="3383649683" sldId="257"/>
            <ac:spMk id="10" creationId="{586FC49F-3E93-DE75-6B8E-2A3B68AD1FF5}"/>
          </ac:spMkLst>
        </pc:spChg>
        <pc:spChg chg="add del mod">
          <ac:chgData name="Maurizio Tirabassi" userId="a22798ee-0d08-48dd-8507-da550847d2ac" providerId="ADAL" clId="{59C56178-DD3F-4F56-9B83-2425E56FF0FB}" dt="2023-11-05T18:06:15.930" v="1772" actId="5793"/>
          <ac:spMkLst>
            <pc:docMk/>
            <pc:sldMk cId="3383649683" sldId="257"/>
            <ac:spMk id="11" creationId="{1FCCB632-89EA-CA61-D548-5B74901B0CAA}"/>
          </ac:spMkLst>
        </pc:spChg>
        <pc:picChg chg="add del mod">
          <ac:chgData name="Maurizio Tirabassi" userId="a22798ee-0d08-48dd-8507-da550847d2ac" providerId="ADAL" clId="{59C56178-DD3F-4F56-9B83-2425E56FF0FB}" dt="2023-11-04T18:29:13.010" v="294" actId="478"/>
          <ac:picMkLst>
            <pc:docMk/>
            <pc:sldMk cId="3383649683" sldId="257"/>
            <ac:picMk id="5" creationId="{E8F997BA-CF4D-7BB8-E6CE-FE15C63FC66E}"/>
          </ac:picMkLst>
        </pc:picChg>
        <pc:picChg chg="add mod">
          <ac:chgData name="Maurizio Tirabassi" userId="a22798ee-0d08-48dd-8507-da550847d2ac" providerId="ADAL" clId="{59C56178-DD3F-4F56-9B83-2425E56FF0FB}" dt="2023-11-04T18:29:55.303" v="305" actId="1076"/>
          <ac:picMkLst>
            <pc:docMk/>
            <pc:sldMk cId="3383649683" sldId="257"/>
            <ac:picMk id="7" creationId="{68E811F8-9D22-FAE4-EE80-0D6F49C71FD3}"/>
          </ac:picMkLst>
        </pc:picChg>
      </pc:sldChg>
      <pc:sldChg chg="addSp modSp mod modAnim">
        <pc:chgData name="Maurizio Tirabassi" userId="a22798ee-0d08-48dd-8507-da550847d2ac" providerId="ADAL" clId="{59C56178-DD3F-4F56-9B83-2425E56FF0FB}" dt="2023-11-05T16:56:31.122" v="1649"/>
        <pc:sldMkLst>
          <pc:docMk/>
          <pc:sldMk cId="3830061368" sldId="262"/>
        </pc:sldMkLst>
        <pc:spChg chg="mod">
          <ac:chgData name="Maurizio Tirabassi" userId="a22798ee-0d08-48dd-8507-da550847d2ac" providerId="ADAL" clId="{59C56178-DD3F-4F56-9B83-2425E56FF0FB}" dt="2023-11-05T16:34:49.823" v="1398" actId="242"/>
          <ac:spMkLst>
            <pc:docMk/>
            <pc:sldMk cId="3830061368" sldId="262"/>
            <ac:spMk id="3" creationId="{00000000-0000-0000-0000-000000000000}"/>
          </ac:spMkLst>
        </pc:spChg>
        <pc:spChg chg="add mod">
          <ac:chgData name="Maurizio Tirabassi" userId="a22798ee-0d08-48dd-8507-da550847d2ac" providerId="ADAL" clId="{59C56178-DD3F-4F56-9B83-2425E56FF0FB}" dt="2023-11-05T16:35:08.152" v="1401"/>
          <ac:spMkLst>
            <pc:docMk/>
            <pc:sldMk cId="3830061368" sldId="262"/>
            <ac:spMk id="4" creationId="{0FA280A4-3D31-8795-773E-F8D84DF776CB}"/>
          </ac:spMkLst>
        </pc:spChg>
        <pc:spChg chg="add mod">
          <ac:chgData name="Maurizio Tirabassi" userId="a22798ee-0d08-48dd-8507-da550847d2ac" providerId="ADAL" clId="{59C56178-DD3F-4F56-9B83-2425E56FF0FB}" dt="2023-11-05T16:43:13.669" v="1555" actId="20577"/>
          <ac:spMkLst>
            <pc:docMk/>
            <pc:sldMk cId="3830061368" sldId="262"/>
            <ac:spMk id="6" creationId="{9EF709B1-8647-956D-D404-82218943085E}"/>
          </ac:spMkLst>
        </pc:spChg>
        <pc:spChg chg="add mod">
          <ac:chgData name="Maurizio Tirabassi" userId="a22798ee-0d08-48dd-8507-da550847d2ac" providerId="ADAL" clId="{59C56178-DD3F-4F56-9B83-2425E56FF0FB}" dt="2023-11-05T16:41:35.170" v="1538" actId="20577"/>
          <ac:spMkLst>
            <pc:docMk/>
            <pc:sldMk cId="3830061368" sldId="262"/>
            <ac:spMk id="7" creationId="{679CEDDB-9673-C155-1BAD-6451925B1A28}"/>
          </ac:spMkLst>
        </pc:spChg>
        <pc:picChg chg="mod modCrop">
          <ac:chgData name="Maurizio Tirabassi" userId="a22798ee-0d08-48dd-8507-da550847d2ac" providerId="ADAL" clId="{59C56178-DD3F-4F56-9B83-2425E56FF0FB}" dt="2023-11-05T16:07:29.826" v="1325" actId="732"/>
          <ac:picMkLst>
            <pc:docMk/>
            <pc:sldMk cId="3830061368" sldId="262"/>
            <ac:picMk id="5" creationId="{BBEE9259-7C21-C4B1-EBEF-E4519465CEB5}"/>
          </ac:picMkLst>
        </pc:picChg>
      </pc:sldChg>
      <pc:sldChg chg="addSp modSp mod modAnim">
        <pc:chgData name="Maurizio Tirabassi" userId="a22798ee-0d08-48dd-8507-da550847d2ac" providerId="ADAL" clId="{59C56178-DD3F-4F56-9B83-2425E56FF0FB}" dt="2023-11-05T17:06:09.282" v="1685"/>
        <pc:sldMkLst>
          <pc:docMk/>
          <pc:sldMk cId="1223634495" sldId="263"/>
        </pc:sldMkLst>
        <pc:spChg chg="mod">
          <ac:chgData name="Maurizio Tirabassi" userId="a22798ee-0d08-48dd-8507-da550847d2ac" providerId="ADAL" clId="{59C56178-DD3F-4F56-9B83-2425E56FF0FB}" dt="2023-11-05T17:02:55.803" v="1679" actId="20577"/>
          <ac:spMkLst>
            <pc:docMk/>
            <pc:sldMk cId="1223634495" sldId="263"/>
            <ac:spMk id="3" creationId="{00000000-0000-0000-0000-000000000000}"/>
          </ac:spMkLst>
        </pc:spChg>
        <pc:spChg chg="add mod">
          <ac:chgData name="Maurizio Tirabassi" userId="a22798ee-0d08-48dd-8507-da550847d2ac" providerId="ADAL" clId="{59C56178-DD3F-4F56-9B83-2425E56FF0FB}" dt="2023-11-05T17:05:55.719" v="1682" actId="1076"/>
          <ac:spMkLst>
            <pc:docMk/>
            <pc:sldMk cId="1223634495" sldId="263"/>
            <ac:spMk id="4" creationId="{8ADD4FD7-B547-F3F3-7898-012DD80C64CF}"/>
          </ac:spMkLst>
        </pc:spChg>
        <pc:picChg chg="mod">
          <ac:chgData name="Maurizio Tirabassi" userId="a22798ee-0d08-48dd-8507-da550847d2ac" providerId="ADAL" clId="{59C56178-DD3F-4F56-9B83-2425E56FF0FB}" dt="2023-11-05T16:08:05.488" v="1330" actId="1076"/>
          <ac:picMkLst>
            <pc:docMk/>
            <pc:sldMk cId="1223634495" sldId="263"/>
            <ac:picMk id="5" creationId="{ABC8C513-3857-1DE3-615E-35764F0CE2ED}"/>
          </ac:picMkLst>
        </pc:picChg>
      </pc:sldChg>
      <pc:sldChg chg="addSp modSp mod">
        <pc:chgData name="Maurizio Tirabassi" userId="a22798ee-0d08-48dd-8507-da550847d2ac" providerId="ADAL" clId="{59C56178-DD3F-4F56-9B83-2425E56FF0FB}" dt="2023-11-04T20:28:07.257" v="1169" actId="1076"/>
        <pc:sldMkLst>
          <pc:docMk/>
          <pc:sldMk cId="2147405867" sldId="264"/>
        </pc:sldMkLst>
        <pc:picChg chg="mod">
          <ac:chgData name="Maurizio Tirabassi" userId="a22798ee-0d08-48dd-8507-da550847d2ac" providerId="ADAL" clId="{59C56178-DD3F-4F56-9B83-2425E56FF0FB}" dt="2023-11-04T20:18:45.141" v="1164" actId="1076"/>
          <ac:picMkLst>
            <pc:docMk/>
            <pc:sldMk cId="2147405867" sldId="264"/>
            <ac:picMk id="7" creationId="{77659DBD-CE2E-4DE8-FE0A-A3BA1B6653F6}"/>
          </ac:picMkLst>
        </pc:picChg>
        <pc:picChg chg="add mod">
          <ac:chgData name="Maurizio Tirabassi" userId="a22798ee-0d08-48dd-8507-da550847d2ac" providerId="ADAL" clId="{59C56178-DD3F-4F56-9B83-2425E56FF0FB}" dt="2023-11-04T20:28:07.257" v="1169" actId="1076"/>
          <ac:picMkLst>
            <pc:docMk/>
            <pc:sldMk cId="2147405867" sldId="264"/>
            <ac:picMk id="8" creationId="{2030EF56-F68F-E270-2BC9-D2C254B45ACD}"/>
          </ac:picMkLst>
        </pc:picChg>
      </pc:sldChg>
      <pc:sldChg chg="modSp mod">
        <pc:chgData name="Maurizio Tirabassi" userId="a22798ee-0d08-48dd-8507-da550847d2ac" providerId="ADAL" clId="{59C56178-DD3F-4F56-9B83-2425E56FF0FB}" dt="2023-11-04T20:17:38.090" v="1162" actId="1076"/>
        <pc:sldMkLst>
          <pc:docMk/>
          <pc:sldMk cId="323670718" sldId="265"/>
        </pc:sldMkLst>
        <pc:picChg chg="mod">
          <ac:chgData name="Maurizio Tirabassi" userId="a22798ee-0d08-48dd-8507-da550847d2ac" providerId="ADAL" clId="{59C56178-DD3F-4F56-9B83-2425E56FF0FB}" dt="2023-11-04T20:17:38.090" v="1162" actId="1076"/>
          <ac:picMkLst>
            <pc:docMk/>
            <pc:sldMk cId="323670718" sldId="265"/>
            <ac:picMk id="5" creationId="{0711336E-0A64-A7E6-621B-04882309607A}"/>
          </ac:picMkLst>
        </pc:picChg>
      </pc:sldChg>
      <pc:sldMasterChg chg="modSldLayout">
        <pc:chgData name="Maurizio Tirabassi" userId="a22798ee-0d08-48dd-8507-da550847d2ac" providerId="ADAL" clId="{59C56178-DD3F-4F56-9B83-2425E56FF0FB}" dt="2023-11-04T20:13:07.025" v="1041"/>
        <pc:sldMasterMkLst>
          <pc:docMk/>
          <pc:sldMasterMk cId="1119611595" sldId="2147483648"/>
        </pc:sldMasterMkLst>
        <pc:sldLayoutChg chg="modSp">
          <pc:chgData name="Maurizio Tirabassi" userId="a22798ee-0d08-48dd-8507-da550847d2ac" providerId="ADAL" clId="{59C56178-DD3F-4F56-9B83-2425E56FF0FB}" dt="2023-11-04T20:13:07.025" v="1041"/>
          <pc:sldLayoutMkLst>
            <pc:docMk/>
            <pc:sldMasterMk cId="1119611595" sldId="2147483648"/>
            <pc:sldLayoutMk cId="1258886870" sldId="2147483650"/>
          </pc:sldLayoutMkLst>
          <pc:spChg chg="mod">
            <ac:chgData name="Maurizio Tirabassi" userId="a22798ee-0d08-48dd-8507-da550847d2ac" providerId="ADAL" clId="{59C56178-DD3F-4F56-9B83-2425E56FF0FB}" dt="2023-11-04T20:13:07.025" v="1041"/>
            <ac:spMkLst>
              <pc:docMk/>
              <pc:sldMasterMk cId="1119611595" sldId="2147483648"/>
              <pc:sldLayoutMk cId="1258886870" sldId="2147483650"/>
              <ac:spMk id="130" creationId="{00000000-0000-0000-0000-000000000000}"/>
            </ac:spMkLst>
          </pc:spChg>
        </pc:sldLayoutChg>
      </pc:sldMasterChg>
    </pc:docChg>
  </pc:docChgLst>
  <pc:docChgLst>
    <pc:chgData name="Maurizio Tirabassi" userId="S::10785221@polimi.it::a22798ee-0d08-48dd-8507-da550847d2ac" providerId="AD" clId="Web-{CFE7AB53-9BC5-5FB0-114E-5DBE239BCD19}"/>
    <pc:docChg chg="modSld">
      <pc:chgData name="Maurizio Tirabassi" userId="S::10785221@polimi.it::a22798ee-0d08-48dd-8507-da550847d2ac" providerId="AD" clId="Web-{CFE7AB53-9BC5-5FB0-114E-5DBE239BCD19}" dt="2023-11-02T14:09:15.727" v="1" actId="20577"/>
      <pc:docMkLst>
        <pc:docMk/>
      </pc:docMkLst>
      <pc:sldChg chg="modSp">
        <pc:chgData name="Maurizio Tirabassi" userId="S::10785221@polimi.it::a22798ee-0d08-48dd-8507-da550847d2ac" providerId="AD" clId="Web-{CFE7AB53-9BC5-5FB0-114E-5DBE239BCD19}" dt="2023-11-02T14:09:15.727" v="1" actId="20577"/>
        <pc:sldMkLst>
          <pc:docMk/>
          <pc:sldMk cId="587819361" sldId="266"/>
        </pc:sldMkLst>
        <pc:spChg chg="mod">
          <ac:chgData name="Maurizio Tirabassi" userId="S::10785221@polimi.it::a22798ee-0d08-48dd-8507-da550847d2ac" providerId="AD" clId="Web-{CFE7AB53-9BC5-5FB0-114E-5DBE239BCD19}" dt="2023-11-02T14:09:15.727" v="1" actId="20577"/>
          <ac:spMkLst>
            <pc:docMk/>
            <pc:sldMk cId="587819361" sldId="266"/>
            <ac:spMk id="3" creationId="{00000000-0000-0000-0000-000000000000}"/>
          </ac:spMkLst>
        </pc:spChg>
      </pc:sldChg>
    </pc:docChg>
  </pc:docChgLst>
  <pc:docChgLst>
    <pc:chgData name="Mattia Pezzano" userId="2bd329d1-5863-4ef9-8082-8421fceb836f" providerId="ADAL" clId="{684664FE-FFF5-4B4B-AF93-C6BBC025FFC5}"/>
    <pc:docChg chg="undo custSel modSld">
      <pc:chgData name="Mattia Pezzano" userId="2bd329d1-5863-4ef9-8082-8421fceb836f" providerId="ADAL" clId="{684664FE-FFF5-4B4B-AF93-C6BBC025FFC5}" dt="2023-11-05T17:50:10.438" v="157" actId="1076"/>
      <pc:docMkLst>
        <pc:docMk/>
      </pc:docMkLst>
      <pc:sldChg chg="modSp mod">
        <pc:chgData name="Mattia Pezzano" userId="2bd329d1-5863-4ef9-8082-8421fceb836f" providerId="ADAL" clId="{684664FE-FFF5-4B4B-AF93-C6BBC025FFC5}" dt="2023-11-05T17:03:47.698" v="35" actId="1076"/>
        <pc:sldMkLst>
          <pc:docMk/>
          <pc:sldMk cId="1223634495" sldId="263"/>
        </pc:sldMkLst>
        <pc:picChg chg="mod">
          <ac:chgData name="Mattia Pezzano" userId="2bd329d1-5863-4ef9-8082-8421fceb836f" providerId="ADAL" clId="{684664FE-FFF5-4B4B-AF93-C6BBC025FFC5}" dt="2023-11-05T17:03:47.698" v="35" actId="1076"/>
          <ac:picMkLst>
            <pc:docMk/>
            <pc:sldMk cId="1223634495" sldId="263"/>
            <ac:picMk id="5" creationId="{ABC8C513-3857-1DE3-615E-35764F0CE2ED}"/>
          </ac:picMkLst>
        </pc:picChg>
      </pc:sldChg>
      <pc:sldChg chg="addSp delSp modSp mod delAnim modAnim">
        <pc:chgData name="Mattia Pezzano" userId="2bd329d1-5863-4ef9-8082-8421fceb836f" providerId="ADAL" clId="{684664FE-FFF5-4B4B-AF93-C6BBC025FFC5}" dt="2023-11-05T17:46:54.200" v="114" actId="1076"/>
        <pc:sldMkLst>
          <pc:docMk/>
          <pc:sldMk cId="2147405867" sldId="264"/>
        </pc:sldMkLst>
        <pc:spChg chg="mod">
          <ac:chgData name="Mattia Pezzano" userId="2bd329d1-5863-4ef9-8082-8421fceb836f" providerId="ADAL" clId="{684664FE-FFF5-4B4B-AF93-C6BBC025FFC5}" dt="2023-11-05T17:46:35.813" v="112" actId="113"/>
          <ac:spMkLst>
            <pc:docMk/>
            <pc:sldMk cId="2147405867" sldId="264"/>
            <ac:spMk id="3" creationId="{00000000-0000-0000-0000-000000000000}"/>
          </ac:spMkLst>
        </pc:spChg>
        <pc:spChg chg="mod">
          <ac:chgData name="Mattia Pezzano" userId="2bd329d1-5863-4ef9-8082-8421fceb836f" providerId="ADAL" clId="{684664FE-FFF5-4B4B-AF93-C6BBC025FFC5}" dt="2023-11-05T17:46:44.594" v="113" actId="1076"/>
          <ac:spMkLst>
            <pc:docMk/>
            <pc:sldMk cId="2147405867" sldId="264"/>
            <ac:spMk id="4" creationId="{D4587AA1-1BC2-5563-CB8F-E06045009993}"/>
          </ac:spMkLst>
        </pc:spChg>
        <pc:spChg chg="mod">
          <ac:chgData name="Mattia Pezzano" userId="2bd329d1-5863-4ef9-8082-8421fceb836f" providerId="ADAL" clId="{684664FE-FFF5-4B4B-AF93-C6BBC025FFC5}" dt="2023-11-05T17:46:54.200" v="114" actId="1076"/>
          <ac:spMkLst>
            <pc:docMk/>
            <pc:sldMk cId="2147405867" sldId="264"/>
            <ac:spMk id="5" creationId="{9EB944CB-417C-1475-4A5C-08848AB353FE}"/>
          </ac:spMkLst>
        </pc:spChg>
        <pc:spChg chg="add del mod">
          <ac:chgData name="Mattia Pezzano" userId="2bd329d1-5863-4ef9-8082-8421fceb836f" providerId="ADAL" clId="{684664FE-FFF5-4B4B-AF93-C6BBC025FFC5}" dt="2023-11-05T15:14:24.835" v="33" actId="478"/>
          <ac:spMkLst>
            <pc:docMk/>
            <pc:sldMk cId="2147405867" sldId="264"/>
            <ac:spMk id="10" creationId="{F848E6C6-F56B-8DB8-E971-BA0FC90919EC}"/>
          </ac:spMkLst>
        </pc:spChg>
        <pc:spChg chg="add del mod">
          <ac:chgData name="Mattia Pezzano" userId="2bd329d1-5863-4ef9-8082-8421fceb836f" providerId="ADAL" clId="{684664FE-FFF5-4B4B-AF93-C6BBC025FFC5}" dt="2023-11-05T15:14:24.835" v="33" actId="478"/>
          <ac:spMkLst>
            <pc:docMk/>
            <pc:sldMk cId="2147405867" sldId="264"/>
            <ac:spMk id="11" creationId="{EFE42EF1-99C5-E823-A8B0-253F2E418BAB}"/>
          </ac:spMkLst>
        </pc:spChg>
        <pc:grpChg chg="add mod">
          <ac:chgData name="Mattia Pezzano" userId="2bd329d1-5863-4ef9-8082-8421fceb836f" providerId="ADAL" clId="{684664FE-FFF5-4B4B-AF93-C6BBC025FFC5}" dt="2023-11-05T15:09:08.127" v="15" actId="1076"/>
          <ac:grpSpMkLst>
            <pc:docMk/>
            <pc:sldMk cId="2147405867" sldId="264"/>
            <ac:grpSpMk id="9" creationId="{A25542E3-763E-6E82-0ACA-06F73C2126CF}"/>
          </ac:grpSpMkLst>
        </pc:grpChg>
        <pc:picChg chg="add mod modCrop">
          <ac:chgData name="Mattia Pezzano" userId="2bd329d1-5863-4ef9-8082-8421fceb836f" providerId="ADAL" clId="{684664FE-FFF5-4B4B-AF93-C6BBC025FFC5}" dt="2023-11-05T15:04:18.779" v="12" actId="164"/>
          <ac:picMkLst>
            <pc:docMk/>
            <pc:sldMk cId="2147405867" sldId="264"/>
            <ac:picMk id="6" creationId="{18BE0046-33B1-7E6A-2727-26B8C2A591BA}"/>
          </ac:picMkLst>
        </pc:picChg>
        <pc:picChg chg="mod modCrop">
          <ac:chgData name="Mattia Pezzano" userId="2bd329d1-5863-4ef9-8082-8421fceb836f" providerId="ADAL" clId="{684664FE-FFF5-4B4B-AF93-C6BBC025FFC5}" dt="2023-11-05T15:04:18.779" v="12" actId="164"/>
          <ac:picMkLst>
            <pc:docMk/>
            <pc:sldMk cId="2147405867" sldId="264"/>
            <ac:picMk id="7" creationId="{77659DBD-CE2E-4DE8-FE0A-A3BA1B6653F6}"/>
          </ac:picMkLst>
        </pc:picChg>
        <pc:picChg chg="del mod">
          <ac:chgData name="Mattia Pezzano" userId="2bd329d1-5863-4ef9-8082-8421fceb836f" providerId="ADAL" clId="{684664FE-FFF5-4B4B-AF93-C6BBC025FFC5}" dt="2023-11-05T15:03:12.723" v="4" actId="478"/>
          <ac:picMkLst>
            <pc:docMk/>
            <pc:sldMk cId="2147405867" sldId="264"/>
            <ac:picMk id="8" creationId="{2030EF56-F68F-E270-2BC9-D2C254B45ACD}"/>
          </ac:picMkLst>
        </pc:picChg>
      </pc:sldChg>
      <pc:sldChg chg="modSp mod">
        <pc:chgData name="Mattia Pezzano" userId="2bd329d1-5863-4ef9-8082-8421fceb836f" providerId="ADAL" clId="{684664FE-FFF5-4B4B-AF93-C6BBC025FFC5}" dt="2023-11-05T17:50:10.438" v="157" actId="1076"/>
        <pc:sldMkLst>
          <pc:docMk/>
          <pc:sldMk cId="323670718" sldId="265"/>
        </pc:sldMkLst>
        <pc:spChg chg="mod">
          <ac:chgData name="Mattia Pezzano" userId="2bd329d1-5863-4ef9-8082-8421fceb836f" providerId="ADAL" clId="{684664FE-FFF5-4B4B-AF93-C6BBC025FFC5}" dt="2023-11-05T17:49:07.639" v="156" actId="1076"/>
          <ac:spMkLst>
            <pc:docMk/>
            <pc:sldMk cId="323670718" sldId="265"/>
            <ac:spMk id="3" creationId="{00000000-0000-0000-0000-000000000000}"/>
          </ac:spMkLst>
        </pc:spChg>
        <pc:picChg chg="mod">
          <ac:chgData name="Mattia Pezzano" userId="2bd329d1-5863-4ef9-8082-8421fceb836f" providerId="ADAL" clId="{684664FE-FFF5-4B4B-AF93-C6BBC025FFC5}" dt="2023-11-05T17:50:10.438" v="157" actId="1076"/>
          <ac:picMkLst>
            <pc:docMk/>
            <pc:sldMk cId="323670718" sldId="265"/>
            <ac:picMk id="5" creationId="{0711336E-0A64-A7E6-621B-04882309607A}"/>
          </ac:picMkLst>
        </pc:picChg>
      </pc:sldChg>
      <pc:sldChg chg="modSp mod">
        <pc:chgData name="Mattia Pezzano" userId="2bd329d1-5863-4ef9-8082-8421fceb836f" providerId="ADAL" clId="{684664FE-FFF5-4B4B-AF93-C6BBC025FFC5}" dt="2023-11-05T17:47:52.004" v="128" actId="20577"/>
        <pc:sldMkLst>
          <pc:docMk/>
          <pc:sldMk cId="587819361" sldId="266"/>
        </pc:sldMkLst>
        <pc:spChg chg="mod">
          <ac:chgData name="Mattia Pezzano" userId="2bd329d1-5863-4ef9-8082-8421fceb836f" providerId="ADAL" clId="{684664FE-FFF5-4B4B-AF93-C6BBC025FFC5}" dt="2023-11-05T17:47:52.004" v="128" actId="20577"/>
          <ac:spMkLst>
            <pc:docMk/>
            <pc:sldMk cId="587819361" sldId="266"/>
            <ac:spMk id="2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gif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70506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>
                <a:solidFill>
                  <a:srgbClr val="FFFFFF"/>
                </a:solidFill>
                <a:latin typeface="Arial"/>
                <a:cs typeface="Arial"/>
              </a:rPr>
              <a:t>MP, MT</a:t>
            </a: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05/11/2023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05/11/2023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05/11/2023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05/11/2023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05/11/2023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05/11/2023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05/11/2023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/>
              <a:t>Titolo presentazione</a:t>
            </a:r>
            <a:br>
              <a:rPr lang="it-IT" sz="2800"/>
            </a:br>
            <a:r>
              <a:rPr lang="it-IT" sz="280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>
                <a:solidFill>
                  <a:schemeClr val="bg1"/>
                </a:solidFill>
              </a:rPr>
              <a:t>Milano, XX mese 20XX</a:t>
            </a:r>
          </a:p>
          <a:p>
            <a:endParaRPr lang="it-IT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pPr algn="ctr"/>
            <a:r>
              <a:rPr lang="it-IT"/>
              <a:t>EEG Signal Analysis </a:t>
            </a:r>
          </a:p>
          <a:p>
            <a:pPr algn="ctr"/>
            <a:r>
              <a:rPr lang="it-IT"/>
              <a:t>During Mental Arithmetic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it-IT">
                <a:solidFill>
                  <a:schemeClr val="bg1"/>
                </a:solidFill>
              </a:rPr>
              <a:t>Group Number: 17</a:t>
            </a:r>
          </a:p>
          <a:p>
            <a:r>
              <a:rPr lang="it-IT">
                <a:solidFill>
                  <a:schemeClr val="bg1"/>
                </a:solidFill>
              </a:rPr>
              <a:t>Mattia Pezzano</a:t>
            </a:r>
          </a:p>
          <a:p>
            <a:r>
              <a:rPr lang="it-IT">
                <a:solidFill>
                  <a:schemeClr val="bg1"/>
                </a:solidFill>
              </a:rPr>
              <a:t>Maurizio Tirabassi 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Introduction and</a:t>
            </a:r>
            <a:br>
              <a:rPr lang="it-IT"/>
            </a:br>
            <a:r>
              <a:rPr lang="it-IT"/>
              <a:t>Experiment Design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1"/>
            <a:ext cx="4114800" cy="4299880"/>
          </a:xfrm>
        </p:spPr>
        <p:txBody>
          <a:bodyPr anchor="ctr"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/>
              <a:t>Analysis of EEG data to study the differences in brain activity between cognitive engagement and resting conditions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Experiment involving 6 subjects performing serial mental subtraction</a:t>
            </a:r>
            <a:endParaRPr lang="it-IT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it-IT"/>
          </a:p>
        </p:txBody>
      </p:sp>
      <p:pic>
        <p:nvPicPr>
          <p:cNvPr id="7" name="Picture 6" descr="A graph with black dots and numbers&#10;&#10;Description automatically generated">
            <a:extLst>
              <a:ext uri="{FF2B5EF4-FFF2-40B4-BE49-F238E27FC236}">
                <a16:creationId xmlns:a16="http://schemas.microsoft.com/office/drawing/2014/main" id="{68E811F8-9D22-FAE4-EE80-0D6F49C71FD3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EBEBEB"/>
              </a:clrFrom>
              <a:clrTo>
                <a:srgbClr val="EBEBEB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749041" y="1417320"/>
            <a:ext cx="5733172" cy="4299879"/>
          </a:xfrm>
          <a:prstGeom prst="rect">
            <a:avLst/>
          </a:prstGeom>
        </p:spPr>
      </p:pic>
      <p:sp>
        <p:nvSpPr>
          <p:cNvPr id="11" name="Segnaposto contenuto 2">
            <a:extLst>
              <a:ext uri="{FF2B5EF4-FFF2-40B4-BE49-F238E27FC236}">
                <a16:creationId xmlns:a16="http://schemas.microsoft.com/office/drawing/2014/main" id="{1FCCB632-89EA-CA61-D548-5B74901B0CAA}"/>
              </a:ext>
            </a:extLst>
          </p:cNvPr>
          <p:cNvSpPr txBox="1">
            <a:spLocks/>
          </p:cNvSpPr>
          <p:nvPr/>
        </p:nvSpPr>
        <p:spPr>
          <a:xfrm>
            <a:off x="457200" y="1600201"/>
            <a:ext cx="4114800" cy="429988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Electrodes placed according to the 10-20 International scheme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Brain activity recorded from two phases:</a:t>
            </a:r>
          </a:p>
          <a:p>
            <a:pPr marL="1200150" lvl="1" indent="-457200">
              <a:buFont typeface="+mj-lt"/>
              <a:buAutoNum type="arabicPeriod"/>
            </a:pPr>
            <a:r>
              <a:rPr lang="en-US"/>
              <a:t>3-minute rest</a:t>
            </a:r>
          </a:p>
          <a:p>
            <a:pPr marL="1200150" lvl="1" indent="-457200">
              <a:buFont typeface="+mj-lt"/>
              <a:buAutoNum type="arabicPeriod"/>
            </a:pPr>
            <a:r>
              <a:rPr lang="en-US"/>
              <a:t>1-minute work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500 Hz sampling frequency</a:t>
            </a:r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11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Material and Methods:</a:t>
            </a:r>
            <a:br>
              <a:rPr lang="it-IT"/>
            </a:br>
            <a:r>
              <a:rPr lang="it-IT"/>
              <a:t>Data Preprocessing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171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/>
              <a:t>The data was provided partially preprocessed: </a:t>
            </a:r>
          </a:p>
          <a:p>
            <a:pPr marL="1200150" lvl="1" indent="-457200">
              <a:buFont typeface="+mj-lt"/>
              <a:buAutoNum type="arabicPeriod"/>
            </a:pPr>
            <a:r>
              <a:rPr lang="it-IT"/>
              <a:t>0.5Hz high-pass</a:t>
            </a:r>
          </a:p>
          <a:p>
            <a:pPr marL="1200150" lvl="1" indent="-457200">
              <a:buFont typeface="+mj-lt"/>
              <a:buAutoNum type="arabicPeriod"/>
            </a:pPr>
            <a:r>
              <a:rPr lang="it-IT"/>
              <a:t>45Hz low-pass </a:t>
            </a:r>
          </a:p>
          <a:p>
            <a:pPr marL="1200150" lvl="1" indent="-457200">
              <a:buFont typeface="+mj-lt"/>
              <a:buAutoNum type="arabicPeriod"/>
            </a:pPr>
            <a:r>
              <a:rPr lang="it-IT"/>
              <a:t>50Hz notch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BEE9259-7C21-C4B1-EBEF-E4519465CEB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0849"/>
          <a:stretch/>
        </p:blipFill>
        <p:spPr>
          <a:xfrm>
            <a:off x="4572000" y="1492359"/>
            <a:ext cx="4800600" cy="4303132"/>
          </a:xfrm>
          <a:prstGeom prst="rect">
            <a:avLst/>
          </a:prstGeom>
        </p:spPr>
      </p:pic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0FA280A4-3D31-8795-773E-F8D84DF776CB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4114800" cy="4517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Trimming the excess of 1000 samples</a:t>
            </a:r>
            <a:endParaRPr lang="it-IT"/>
          </a:p>
        </p:txBody>
      </p:sp>
      <p:sp>
        <p:nvSpPr>
          <p:cNvPr id="6" name="Segnaposto contenuto 2">
            <a:extLst>
              <a:ext uri="{FF2B5EF4-FFF2-40B4-BE49-F238E27FC236}">
                <a16:creationId xmlns:a16="http://schemas.microsoft.com/office/drawing/2014/main" id="{9EF709B1-8647-956D-D404-82218943085E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4114800" cy="4517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Extraction of a 45-second window from the middle of the signals:</a:t>
            </a:r>
          </a:p>
          <a:p>
            <a:pPr marL="1200150" lvl="1" indent="-457200">
              <a:buFont typeface="+mj-lt"/>
              <a:buAutoNum type="arabicPeriod"/>
            </a:pPr>
            <a:r>
              <a:rPr lang="en-US"/>
              <a:t>Approximation for stationarity</a:t>
            </a:r>
          </a:p>
          <a:p>
            <a:pPr marL="1200150" lvl="1" indent="-457200">
              <a:buFont typeface="+mj-lt"/>
              <a:buAutoNum type="arabicPeriod"/>
            </a:pPr>
            <a:r>
              <a:rPr lang="en-US"/>
              <a:t>Good representative portion for each phase</a:t>
            </a:r>
            <a:endParaRPr lang="it-IT"/>
          </a:p>
        </p:txBody>
      </p:sp>
      <p:sp>
        <p:nvSpPr>
          <p:cNvPr id="7" name="Segnaposto contenuto 2">
            <a:extLst>
              <a:ext uri="{FF2B5EF4-FFF2-40B4-BE49-F238E27FC236}">
                <a16:creationId xmlns:a16="http://schemas.microsoft.com/office/drawing/2014/main" id="{679CEDDB-9673-C155-1BAD-6451925B1A28}"/>
              </a:ext>
            </a:extLst>
          </p:cNvPr>
          <p:cNvSpPr txBox="1">
            <a:spLocks/>
          </p:cNvSpPr>
          <p:nvPr/>
        </p:nvSpPr>
        <p:spPr>
          <a:xfrm>
            <a:off x="457200" y="1600200"/>
            <a:ext cx="4114800" cy="45171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/>
              <a:t>Removal of the mean from the signals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300613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4" grpId="0"/>
      <p:bldP spid="4" grpId="1"/>
      <p:bldP spid="6" grpId="0"/>
      <p:bldP spid="6" grpId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Material and Methods:</a:t>
            </a:r>
            <a:br>
              <a:rPr lang="it-IT"/>
            </a:br>
            <a:r>
              <a:rPr lang="it-IT"/>
              <a:t>Power Spectral Density and Magnitude-Squared Coherence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35424"/>
          </a:xfrm>
        </p:spPr>
        <p:txBody>
          <a:bodyPr>
            <a:normAutofit/>
          </a:bodyPr>
          <a:lstStyle/>
          <a:p>
            <a:pPr algn="ctr"/>
            <a:r>
              <a:rPr lang="it-IT" b="1"/>
              <a:t>Power spectral density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/>
              <a:t>Welch method with a 10-second Hamming window with 0.1-second overalp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/>
              <a:t>Baseline-normalization of the work signals with respect to the rest signals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/>
              <a:t>Conversion into decibels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it-IT"/>
              <a:t>Extraction of the power contribution of relevant frequency bands by integration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C8C513-3857-1DE3-615E-35764F0CE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8224" y="2444958"/>
            <a:ext cx="5367528" cy="2845908"/>
          </a:xfrm>
          <a:prstGeom prst="rect">
            <a:avLst/>
          </a:prstGeom>
        </p:spPr>
      </p:pic>
      <p:sp>
        <p:nvSpPr>
          <p:cNvPr id="4" name="Segnaposto contenuto 2">
            <a:extLst>
              <a:ext uri="{FF2B5EF4-FFF2-40B4-BE49-F238E27FC236}">
                <a16:creationId xmlns:a16="http://schemas.microsoft.com/office/drawing/2014/main" id="{8ADD4FD7-B547-F3F3-7898-012DD80C64CF}"/>
              </a:ext>
            </a:extLst>
          </p:cNvPr>
          <p:cNvSpPr txBox="1">
            <a:spLocks/>
          </p:cNvSpPr>
          <p:nvPr/>
        </p:nvSpPr>
        <p:spPr>
          <a:xfrm>
            <a:off x="457200" y="1567134"/>
            <a:ext cx="4114800" cy="453542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2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Char char="•"/>
            </a:pPr>
            <a:endParaRPr lang="en-US"/>
          </a:p>
          <a:p>
            <a:pPr algn="ctr"/>
            <a:r>
              <a:rPr lang="en-US" b="1"/>
              <a:t>Magnitude-squared coherence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/>
              <a:t>Computed between each channel for each frequency band</a:t>
            </a:r>
          </a:p>
          <a:p>
            <a:pPr marL="1085850" lvl="1" indent="-342900">
              <a:buFont typeface="Arial" panose="020B0604020202020204" pitchFamily="34" charset="0"/>
              <a:buChar char="•"/>
            </a:pP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223634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  <p:bldP spid="4" grpId="0" uiExpan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Results and Discussion:</a:t>
            </a:r>
            <a:br>
              <a:rPr lang="it-IT"/>
            </a:br>
            <a:r>
              <a:rPr lang="it-IT"/>
              <a:t>Frequency Band Activation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503998" y="5209990"/>
            <a:ext cx="8150087" cy="714394"/>
          </a:xfrm>
        </p:spPr>
        <p:txBody>
          <a:bodyPr>
            <a:noAutofit/>
          </a:bodyPr>
          <a:lstStyle/>
          <a:p>
            <a:r>
              <a:rPr lang="it-IT" sz="2800" b="1">
                <a:latin typeface="+mn-lt"/>
                <a:cs typeface="+mn-cs"/>
              </a:rPr>
              <a:t>Central-</a:t>
            </a:r>
            <a:r>
              <a:rPr lang="it-IT" sz="2800" b="1" err="1">
                <a:latin typeface="+mn-lt"/>
                <a:cs typeface="+mn-cs"/>
              </a:rPr>
              <a:t>parietal</a:t>
            </a:r>
            <a:r>
              <a:rPr lang="it-IT" sz="2800" b="1">
                <a:latin typeface="+mn-lt"/>
                <a:cs typeface="+mn-cs"/>
              </a:rPr>
              <a:t> beta 2 </a:t>
            </a:r>
            <a:r>
              <a:rPr lang="it-IT" sz="2800">
                <a:latin typeface="+mn-lt"/>
                <a:cs typeface="+mn-cs"/>
              </a:rPr>
              <a:t>power </a:t>
            </a:r>
            <a:r>
              <a:rPr lang="it-IT" sz="2800" err="1">
                <a:latin typeface="+mn-lt"/>
                <a:cs typeface="+mn-cs"/>
              </a:rPr>
              <a:t>increase</a:t>
            </a:r>
            <a:r>
              <a:rPr lang="it-IT" sz="2800">
                <a:latin typeface="+mn-lt"/>
                <a:cs typeface="+mn-cs"/>
              </a:rPr>
              <a:t>: stress </a:t>
            </a:r>
            <a:r>
              <a:rPr lang="it-IT" sz="2800" err="1">
                <a:latin typeface="+mn-lt"/>
                <a:cs typeface="+mn-cs"/>
              </a:rPr>
              <a:t>inducing</a:t>
            </a:r>
            <a:r>
              <a:rPr lang="it-IT" sz="2800">
                <a:latin typeface="+mn-lt"/>
                <a:cs typeface="+mn-cs"/>
              </a:rPr>
              <a:t> task and high energy </a:t>
            </a:r>
            <a:r>
              <a:rPr lang="it-IT" sz="2800" err="1">
                <a:latin typeface="+mn-lt"/>
                <a:cs typeface="+mn-cs"/>
              </a:rPr>
              <a:t>involvement</a:t>
            </a:r>
            <a:endParaRPr lang="it-IT" sz="2800">
              <a:latin typeface="+mn-lt"/>
              <a:cs typeface="+mn-cs"/>
            </a:endParaRPr>
          </a:p>
        </p:txBody>
      </p:sp>
      <p:sp>
        <p:nvSpPr>
          <p:cNvPr id="4" name="CasellaDiTesto 3">
            <a:extLst>
              <a:ext uri="{FF2B5EF4-FFF2-40B4-BE49-F238E27FC236}">
                <a16:creationId xmlns:a16="http://schemas.microsoft.com/office/drawing/2014/main" id="{D4587AA1-1BC2-5563-CB8F-E06045009993}"/>
              </a:ext>
            </a:extLst>
          </p:cNvPr>
          <p:cNvSpPr txBox="1"/>
          <p:nvPr/>
        </p:nvSpPr>
        <p:spPr>
          <a:xfrm>
            <a:off x="503998" y="5218843"/>
            <a:ext cx="91440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</a:pPr>
            <a:r>
              <a:rPr lang="it-IT" sz="2800" b="1" err="1"/>
              <a:t>Parieto-occipital</a:t>
            </a:r>
            <a:r>
              <a:rPr lang="it-IT" sz="2800" b="1"/>
              <a:t> alpha </a:t>
            </a:r>
            <a:r>
              <a:rPr lang="it-IT" sz="2800"/>
              <a:t>power </a:t>
            </a:r>
            <a:r>
              <a:rPr lang="it-IT" sz="2800" err="1"/>
              <a:t>increase</a:t>
            </a:r>
            <a:r>
              <a:rPr lang="it-IT" sz="2800"/>
              <a:t>: cognitive load and working </a:t>
            </a:r>
            <a:r>
              <a:rPr lang="it-IT" sz="2800" err="1"/>
              <a:t>memory</a:t>
            </a:r>
            <a:r>
              <a:rPr lang="it-IT" sz="2800"/>
              <a:t> task</a:t>
            </a:r>
          </a:p>
        </p:txBody>
      </p:sp>
      <p:sp>
        <p:nvSpPr>
          <p:cNvPr id="5" name="CasellaDiTesto 4">
            <a:extLst>
              <a:ext uri="{FF2B5EF4-FFF2-40B4-BE49-F238E27FC236}">
                <a16:creationId xmlns:a16="http://schemas.microsoft.com/office/drawing/2014/main" id="{9EB944CB-417C-1475-4A5C-08848AB353FE}"/>
              </a:ext>
            </a:extLst>
          </p:cNvPr>
          <p:cNvSpPr txBox="1"/>
          <p:nvPr/>
        </p:nvSpPr>
        <p:spPr>
          <a:xfrm>
            <a:off x="503998" y="5209990"/>
            <a:ext cx="8875643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ct val="20000"/>
              </a:spcBef>
            </a:pPr>
            <a:r>
              <a:rPr lang="it-IT" sz="2800" b="1" err="1"/>
              <a:t>Frontal</a:t>
            </a:r>
            <a:r>
              <a:rPr lang="it-IT" sz="2800" b="1"/>
              <a:t> beta 1 </a:t>
            </a:r>
            <a:r>
              <a:rPr lang="it-IT" sz="2800"/>
              <a:t>power </a:t>
            </a:r>
            <a:r>
              <a:rPr lang="it-IT" sz="2800" err="1"/>
              <a:t>increase</a:t>
            </a:r>
            <a:r>
              <a:rPr lang="it-IT" sz="2800"/>
              <a:t>: </a:t>
            </a:r>
            <a:r>
              <a:rPr lang="it-IT" sz="2800" err="1"/>
              <a:t>quiet</a:t>
            </a:r>
            <a:r>
              <a:rPr lang="it-IT" sz="2800"/>
              <a:t>, </a:t>
            </a:r>
            <a:r>
              <a:rPr lang="it-IT" sz="2800" err="1"/>
              <a:t>focused</a:t>
            </a:r>
            <a:r>
              <a:rPr lang="it-IT" sz="2800"/>
              <a:t>, </a:t>
            </a:r>
            <a:r>
              <a:rPr lang="it-IT" sz="2800" err="1"/>
              <a:t>introverted</a:t>
            </a:r>
            <a:r>
              <a:rPr lang="it-IT" sz="2800"/>
              <a:t> </a:t>
            </a:r>
            <a:r>
              <a:rPr lang="it-IT" sz="2800" err="1"/>
              <a:t>concentration</a:t>
            </a:r>
            <a:r>
              <a:rPr lang="it-IT" sz="2800"/>
              <a:t> and performance </a:t>
            </a:r>
            <a:r>
              <a:rPr lang="it-IT" sz="2800" err="1"/>
              <a:t>increase</a:t>
            </a:r>
            <a:endParaRPr lang="it-IT" sz="2800"/>
          </a:p>
        </p:txBody>
      </p:sp>
      <p:grpSp>
        <p:nvGrpSpPr>
          <p:cNvPr id="9" name="Gruppo 8">
            <a:extLst>
              <a:ext uri="{FF2B5EF4-FFF2-40B4-BE49-F238E27FC236}">
                <a16:creationId xmlns:a16="http://schemas.microsoft.com/office/drawing/2014/main" id="{A25542E3-763E-6E82-0ACA-06F73C2126CF}"/>
              </a:ext>
            </a:extLst>
          </p:cNvPr>
          <p:cNvGrpSpPr/>
          <p:nvPr/>
        </p:nvGrpSpPr>
        <p:grpSpPr>
          <a:xfrm>
            <a:off x="438286" y="1336808"/>
            <a:ext cx="8201716" cy="4184384"/>
            <a:chOff x="438285" y="1376595"/>
            <a:chExt cx="8201716" cy="4184384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7659DBD-CE2E-4DE8-FE0A-A3BA1B6653F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51888"/>
            <a:stretch/>
          </p:blipFill>
          <p:spPr>
            <a:xfrm>
              <a:off x="438285" y="1376595"/>
              <a:ext cx="8201716" cy="2092192"/>
            </a:xfrm>
            <a:prstGeom prst="rect">
              <a:avLst/>
            </a:prstGeom>
          </p:spPr>
        </p:pic>
        <p:pic>
          <p:nvPicPr>
            <p:cNvPr id="6" name="Picture 6">
              <a:extLst>
                <a:ext uri="{FF2B5EF4-FFF2-40B4-BE49-F238E27FC236}">
                  <a16:creationId xmlns:a16="http://schemas.microsoft.com/office/drawing/2014/main" id="{18BE0046-33B1-7E6A-2727-26B8C2A591B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8187" t="51888" r="35203"/>
            <a:stretch/>
          </p:blipFill>
          <p:spPr>
            <a:xfrm>
              <a:off x="2217633" y="3468787"/>
              <a:ext cx="4643021" cy="2092192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47405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/>
      <p:bldP spid="4" grpId="1"/>
      <p:bldP spid="5" grpId="0"/>
      <p:bldP spid="5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Results and Discussion:</a:t>
            </a:r>
            <a:br>
              <a:rPr lang="it-IT"/>
            </a:br>
            <a:r>
              <a:rPr lang="it-IT"/>
              <a:t>Hemispherical Asymmetry in Workload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730553" y="5606678"/>
            <a:ext cx="7840089" cy="543510"/>
          </a:xfrm>
        </p:spPr>
        <p:txBody>
          <a:bodyPr>
            <a:noAutofit/>
          </a:bodyPr>
          <a:lstStyle/>
          <a:p>
            <a:r>
              <a:rPr lang="it-IT" err="1"/>
              <a:t>Asymmetry</a:t>
            </a:r>
            <a:r>
              <a:rPr lang="it-IT"/>
              <a:t> in frequency band power </a:t>
            </a:r>
            <a:r>
              <a:rPr lang="it-IT" err="1"/>
              <a:t>increase</a:t>
            </a:r>
            <a:r>
              <a:rPr lang="it-IT"/>
              <a:t> </a:t>
            </a:r>
            <a:r>
              <a:rPr lang="it-IT" err="1"/>
              <a:t>between</a:t>
            </a:r>
            <a:r>
              <a:rPr lang="it-IT"/>
              <a:t> </a:t>
            </a:r>
            <a:r>
              <a:rPr lang="it-IT" err="1"/>
              <a:t>lobes</a:t>
            </a:r>
            <a:endParaRPr lang="it-IT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11336E-0A64-A7E6-621B-04882309607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12283" t="5319" r="9091" b="10470"/>
          <a:stretch/>
        </p:blipFill>
        <p:spPr>
          <a:xfrm>
            <a:off x="730553" y="1316095"/>
            <a:ext cx="7840089" cy="4456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6707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err="1"/>
              <a:t>Results</a:t>
            </a:r>
            <a:r>
              <a:rPr lang="it-IT"/>
              <a:t> and </a:t>
            </a:r>
            <a:r>
              <a:rPr lang="it-IT" err="1"/>
              <a:t>Discussion</a:t>
            </a:r>
            <a:r>
              <a:rPr lang="it-IT"/>
              <a:t>:</a:t>
            </a:r>
            <a:br>
              <a:rPr lang="it-IT"/>
            </a:br>
            <a:r>
              <a:rPr lang="it-IT" err="1"/>
              <a:t>Coherence</a:t>
            </a:r>
            <a:r>
              <a:rPr lang="it-IT"/>
              <a:t> </a:t>
            </a:r>
            <a:r>
              <a:rPr lang="it-IT" err="1"/>
              <a:t>Among</a:t>
            </a:r>
            <a:r>
              <a:rPr lang="it-IT"/>
              <a:t> </a:t>
            </a:r>
            <a:r>
              <a:rPr lang="it-IT" err="1"/>
              <a:t>Channels</a:t>
            </a:r>
            <a:r>
              <a:rPr lang="it-IT"/>
              <a:t> During Work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915297" y="5475079"/>
            <a:ext cx="7683762" cy="663826"/>
          </a:xfr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it-IT"/>
              <a:t>High </a:t>
            </a:r>
            <a:r>
              <a:rPr lang="it-IT" err="1"/>
              <a:t>functional</a:t>
            </a:r>
            <a:r>
              <a:rPr lang="it-IT"/>
              <a:t> </a:t>
            </a:r>
            <a:r>
              <a:rPr lang="it-IT" err="1"/>
              <a:t>connectivity</a:t>
            </a:r>
            <a:r>
              <a:rPr lang="it-IT"/>
              <a:t> in the </a:t>
            </a:r>
            <a:r>
              <a:rPr lang="it-IT" err="1"/>
              <a:t>frontal</a:t>
            </a:r>
            <a:r>
              <a:rPr lang="it-IT"/>
              <a:t>, </a:t>
            </a:r>
            <a:r>
              <a:rPr lang="it-IT" err="1"/>
              <a:t>temporal</a:t>
            </a:r>
            <a:r>
              <a:rPr lang="it-IT"/>
              <a:t> and </a:t>
            </a:r>
            <a:r>
              <a:rPr lang="it-IT" err="1"/>
              <a:t>central</a:t>
            </a:r>
            <a:r>
              <a:rPr lang="it-IT"/>
              <a:t> </a:t>
            </a:r>
            <a:r>
              <a:rPr lang="it-IT" err="1"/>
              <a:t>regions</a:t>
            </a:r>
            <a:r>
              <a:rPr lang="it-IT"/>
              <a:t>: brain </a:t>
            </a:r>
            <a:r>
              <a:rPr lang="it-IT" err="1"/>
              <a:t>areas</a:t>
            </a:r>
            <a:r>
              <a:rPr lang="it-IT"/>
              <a:t> </a:t>
            </a:r>
            <a:r>
              <a:rPr lang="it-IT" err="1"/>
              <a:t>involved</a:t>
            </a:r>
            <a:r>
              <a:rPr lang="it-IT"/>
              <a:t> in cognitive engagement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15D41E-B677-DCDF-B04D-3E7E54FB97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4940" y="1130520"/>
            <a:ext cx="8054119" cy="4596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7819361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7BBE8C1367ED7A4D90D3294854C96AF3" ma:contentTypeVersion="15" ma:contentTypeDescription="Creare un nuovo documento." ma:contentTypeScope="" ma:versionID="e03175d005b8553f63e3f13fc308f77a">
  <xsd:schema xmlns:xsd="http://www.w3.org/2001/XMLSchema" xmlns:xs="http://www.w3.org/2001/XMLSchema" xmlns:p="http://schemas.microsoft.com/office/2006/metadata/properties" xmlns:ns3="96f3e852-2455-4cb5-9e53-873f887864ee" xmlns:ns4="f5cfdcab-02a0-49a5-b6f8-513b3fa93a7b" targetNamespace="http://schemas.microsoft.com/office/2006/metadata/properties" ma:root="true" ma:fieldsID="78dfc08f696eddbd054cee3642f19b0d" ns3:_="" ns4:_="">
    <xsd:import namespace="96f3e852-2455-4cb5-9e53-873f887864ee"/>
    <xsd:import namespace="f5cfdcab-02a0-49a5-b6f8-513b3fa93a7b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KeyPoints" minOccurs="0"/>
                <xsd:element ref="ns3:MediaServiceKeyPoints" minOccurs="0"/>
                <xsd:element ref="ns4:SharedWithUsers" minOccurs="0"/>
                <xsd:element ref="ns4:SharedWithDetails" minOccurs="0"/>
                <xsd:element ref="ns4:SharingHintHash" minOccurs="0"/>
                <xsd:element ref="ns3:_activity" minOccurs="0"/>
                <xsd:element ref="ns3:MediaServiceDateTaken" minOccurs="0"/>
                <xsd:element ref="ns3:MediaServiceAutoTags" minOccurs="0"/>
                <xsd:element ref="ns3:MediaLengthInSeconds" minOccurs="0"/>
                <xsd:element ref="ns3:MediaServiceObjectDetectorVersions" minOccurs="0"/>
                <xsd:element ref="ns3:MediaServiceSystem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6f3e852-2455-4cb5-9e53-873f887864ee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15" nillable="true" ma:displayName="_activity" ma:hidden="true" ma:internalName="_activity">
      <xsd:simpleType>
        <xsd:restriction base="dms:Note"/>
      </xsd:simpleType>
    </xsd:element>
    <xsd:element name="MediaServiceDateTaken" ma:index="16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ServiceAutoTags" ma:index="17" nillable="true" ma:displayName="Tags" ma:internalName="MediaServiceAutoTags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ObjectDetectorVersions" ma:index="19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0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GenerationTime" ma:index="2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2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5cfdcab-02a0-49a5-b6f8-513b3fa93a7b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Condiviso con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Condiviso con dettagli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4" nillable="true" ma:displayName="Hash suggerimento condivisione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i contenuto"/>
        <xsd:element ref="dc:title" minOccurs="0" maxOccurs="1" ma:index="4" ma:displayName="Tito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6f3e852-2455-4cb5-9e53-873f887864ee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7252A8A3-1989-4F91-9C87-7FB22C80C8A2}">
  <ds:schemaRefs>
    <ds:schemaRef ds:uri="96f3e852-2455-4cb5-9e53-873f887864ee"/>
    <ds:schemaRef ds:uri="f5cfdcab-02a0-49a5-b6f8-513b3fa93a7b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0D5F981A-785F-4830-9DF3-90AAC50AA324}">
  <ds:schemaRefs>
    <ds:schemaRef ds:uri="96f3e852-2455-4cb5-9e53-873f887864ee"/>
    <ds:schemaRef ds:uri="f5cfdcab-02a0-49a5-b6f8-513b3fa93a7b"/>
    <ds:schemaRef ds:uri="http://purl.org/dc/dcmitype/"/>
    <ds:schemaRef ds:uri="http://purl.org/dc/elements/1.1/"/>
    <ds:schemaRef ds:uri="http://purl.org/dc/terms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071C31A5-0BAA-4888-AACC-BFD3CE0F7FE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Application>Microsoft Office PowerPoint</Application>
  <PresentationFormat>On-screen Show (4:3)</PresentationFormat>
  <Slides>7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POLI</vt:lpstr>
      <vt:lpstr>Titolo presentazione sottotitolo</vt:lpstr>
      <vt:lpstr>Introduction and Experiment Design</vt:lpstr>
      <vt:lpstr>Material and Methods: Data Preprocessing</vt:lpstr>
      <vt:lpstr>Material and Methods: Power Spectral Density and Magnitude-Squared Coherence</vt:lpstr>
      <vt:lpstr>Results and Discussion: Frequency Band Activation</vt:lpstr>
      <vt:lpstr>Results and Discussion: Hemispherical Asymmetry in Workload</vt:lpstr>
      <vt:lpstr>Results and Discussion: Coherence Among Channels During Work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revision>1</cp:revision>
  <dcterms:created xsi:type="dcterms:W3CDTF">2015-05-26T12:27:57Z</dcterms:created>
  <dcterms:modified xsi:type="dcterms:W3CDTF">2023-11-05T18:07:03Z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0x0101007BBE8C1367ED7A4D90D3294854C96AF3</vt:lpwstr>
  </property>
</Properties>
</file>

<file path=docProps/thumbnail.jpeg>
</file>